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11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0066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7590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302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9834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92458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946644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17624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2017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0219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67777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78713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6876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28034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13230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29842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25573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22BBE-A81C-4324-9DCD-D77310844F99}" type="datetimeFigureOut">
              <a:rPr lang="es-MX" smtClean="0"/>
              <a:t>08/06/2017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2820129-06F5-47FF-B661-075EAC14664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49440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Actividad 078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Aplicar 100% de la cobranza recibida en sistema administrativo.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750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Descripción 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Elaborar y evidenciar formato de cobranza aplicada </a:t>
            </a:r>
            <a:r>
              <a:rPr lang="es-MX" dirty="0" err="1"/>
              <a:t>díaria</a:t>
            </a:r>
            <a:r>
              <a:rPr lang="es-MX" dirty="0"/>
              <a:t> VS cobranza recibida con la finalidad de mantener prioridades en la aplicación y el deposito de la cobranza.</a:t>
            </a:r>
          </a:p>
          <a:p>
            <a:endParaRPr lang="es-MX" dirty="0"/>
          </a:p>
          <a:p>
            <a:r>
              <a:rPr lang="es-MX" dirty="0"/>
              <a:t>Nota: Este formato no elimina la función de supervisión por parte de la Gerencia o Jefatura Administrativa la cual deberá verificar el cumplimiento en tiempo y forma.</a:t>
            </a:r>
          </a:p>
        </p:txBody>
      </p:sp>
    </p:spTree>
    <p:extLst>
      <p:ext uri="{BB962C8B-B14F-4D97-AF65-F5344CB8AC3E}">
        <p14:creationId xmlns:p14="http://schemas.microsoft.com/office/powerpoint/2010/main" val="6363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Objetivo 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Contar con procesos que ayuden a mantener un clima de control interno así como verificar la salvaguarda de los activos circulantes de la empresa.</a:t>
            </a:r>
          </a:p>
        </p:txBody>
      </p:sp>
    </p:spTree>
    <p:extLst>
      <p:ext uri="{BB962C8B-B14F-4D97-AF65-F5344CB8AC3E}">
        <p14:creationId xmlns:p14="http://schemas.microsoft.com/office/powerpoint/2010/main" val="3134474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1498143" y="-1046199"/>
            <a:ext cx="6775026" cy="9033371"/>
          </a:xfrm>
          <a:prstGeom prst="rect">
            <a:avLst/>
          </a:prstGeom>
        </p:spPr>
      </p:pic>
      <p:sp>
        <p:nvSpPr>
          <p:cNvPr id="6" name="Flecha derecha 5"/>
          <p:cNvSpPr/>
          <p:nvPr/>
        </p:nvSpPr>
        <p:spPr>
          <a:xfrm>
            <a:off x="2727158" y="5021179"/>
            <a:ext cx="3256547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CuadroTexto 6"/>
          <p:cNvSpPr txBox="1"/>
          <p:nvPr/>
        </p:nvSpPr>
        <p:spPr>
          <a:xfrm>
            <a:off x="529389" y="4892842"/>
            <a:ext cx="2197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/>
              <a:t>Cobranza aplicada en sistema </a:t>
            </a:r>
            <a:endParaRPr lang="es-MX" b="1" dirty="0"/>
          </a:p>
        </p:txBody>
      </p:sp>
    </p:spTree>
    <p:extLst>
      <p:ext uri="{BB962C8B-B14F-4D97-AF65-F5344CB8AC3E}">
        <p14:creationId xmlns:p14="http://schemas.microsoft.com/office/powerpoint/2010/main" val="1244056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559345" y="-1325477"/>
            <a:ext cx="6773775" cy="9593179"/>
          </a:xfrm>
          <a:prstGeom prst="rect">
            <a:avLst/>
          </a:prstGeom>
        </p:spPr>
      </p:pic>
      <p:sp>
        <p:nvSpPr>
          <p:cNvPr id="7" name="Flecha derecha 6"/>
          <p:cNvSpPr/>
          <p:nvPr/>
        </p:nvSpPr>
        <p:spPr>
          <a:xfrm>
            <a:off x="1780673" y="2277979"/>
            <a:ext cx="1828800" cy="1925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CuadroTexto 7"/>
          <p:cNvSpPr txBox="1"/>
          <p:nvPr/>
        </p:nvSpPr>
        <p:spPr>
          <a:xfrm>
            <a:off x="0" y="1860884"/>
            <a:ext cx="1780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/>
              <a:t>Reporte de recepción de dinero </a:t>
            </a:r>
            <a:endParaRPr lang="es-MX" b="1" dirty="0"/>
          </a:p>
        </p:txBody>
      </p:sp>
    </p:spTree>
    <p:extLst>
      <p:ext uri="{BB962C8B-B14F-4D97-AF65-F5344CB8AC3E}">
        <p14:creationId xmlns:p14="http://schemas.microsoft.com/office/powerpoint/2010/main" val="2709182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2758" y="1206598"/>
            <a:ext cx="3525916" cy="470122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53" y="1046690"/>
            <a:ext cx="3645848" cy="4861131"/>
          </a:xfrm>
          <a:prstGeom prst="rect">
            <a:avLst/>
          </a:prstGeom>
        </p:spPr>
      </p:pic>
      <p:sp>
        <p:nvSpPr>
          <p:cNvPr id="6" name="Flecha derecha 5"/>
          <p:cNvSpPr/>
          <p:nvPr/>
        </p:nvSpPr>
        <p:spPr>
          <a:xfrm>
            <a:off x="1806498" y="5731727"/>
            <a:ext cx="1148575" cy="267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CuadroTexto 6"/>
          <p:cNvSpPr txBox="1"/>
          <p:nvPr/>
        </p:nvSpPr>
        <p:spPr>
          <a:xfrm>
            <a:off x="0" y="5731728"/>
            <a:ext cx="1683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Reporte físico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9394102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44</TotalTime>
  <Words>107</Words>
  <Application>Microsoft Office PowerPoint</Application>
  <PresentationFormat>Panorámica</PresentationFormat>
  <Paragraphs>11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Faceta</vt:lpstr>
      <vt:lpstr>Actividad 078</vt:lpstr>
      <vt:lpstr>Descripción </vt:lpstr>
      <vt:lpstr>Objetivo 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Actividad 078</dc:title>
  <dc:creator>Alfredo García Rendón</dc:creator>
  <cp:lastModifiedBy>Alfredo García Rendón</cp:lastModifiedBy>
  <cp:revision>4</cp:revision>
  <dcterms:created xsi:type="dcterms:W3CDTF">2017-06-05T20:27:29Z</dcterms:created>
  <dcterms:modified xsi:type="dcterms:W3CDTF">2017-06-08T22:45:49Z</dcterms:modified>
</cp:coreProperties>
</file>

<file path=docProps/thumbnail.jpeg>
</file>